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634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01148102"/>
      </p:ext>
    </p:extLst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82084309"/>
      </p:ext>
    </p:extLst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52544469"/>
      </p:ext>
    </p:extLst>
  </p:cSld>
  <p:clrMapOvr>
    <a:masterClrMapping/>
  </p:clrMapOvr>
  <p:transition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62774648"/>
      </p:ext>
    </p:extLst>
  </p:cSld>
  <p:clrMapOvr>
    <a:masterClrMapping/>
  </p:clrMapOvr>
  <p:transition>
    <p:strips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392" y="1124744"/>
            <a:ext cx="10959008" cy="936104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91356257"/>
      </p:ext>
    </p:extLst>
  </p:cSld>
  <p:clrMapOvr>
    <a:masterClrMapping/>
  </p:clrMapOvr>
  <p:transition>
    <p:strips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32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853996"/>
      </p:ext>
    </p:extLst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09795023"/>
      </p:ext>
    </p:extLst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9277718"/>
      </p:ext>
    </p:extLst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13087997"/>
      </p:ext>
    </p:extLst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13624884"/>
      </p:ext>
    </p:extLst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243914"/>
      </p:ext>
    </p:extLst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39979683"/>
      </p:ext>
    </p:extLst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70412704"/>
      </p:ext>
    </p:extLst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>
            <a:extLst>
              <a:ext uri="{FF2B5EF4-FFF2-40B4-BE49-F238E27FC236}">
                <a16:creationId xmlns:a16="http://schemas.microsoft.com/office/drawing/2014/main" id="{F3C0B9A5-BD90-35BC-4124-71D7CA3C7B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7" name="Rectangle 18">
            <a:extLst>
              <a:ext uri="{FF2B5EF4-FFF2-40B4-BE49-F238E27FC236}">
                <a16:creationId xmlns:a16="http://schemas.microsoft.com/office/drawing/2014/main" id="{D44FE6AF-1D0D-1FFD-4F83-7FBDB3F710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9077"/>
            <a:ext cx="12192000" cy="463846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100000">
                <a:srgbClr val="FEFFFE"/>
              </a:gs>
            </a:gsLst>
            <a:lin ang="0" scaled="1"/>
          </a:gradFill>
          <a:ln>
            <a:noFill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altLang="de-DE" sz="2400"/>
          </a:p>
        </p:txBody>
      </p:sp>
      <p:sp>
        <p:nvSpPr>
          <p:cNvPr id="1028" name="Rectangle 19">
            <a:extLst>
              <a:ext uri="{FF2B5EF4-FFF2-40B4-BE49-F238E27FC236}">
                <a16:creationId xmlns:a16="http://schemas.microsoft.com/office/drawing/2014/main" id="{18EB4933-EFEB-7FF9-BBCB-A5FE8D111B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27814"/>
            <a:ext cx="12192000" cy="231775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100000">
                <a:srgbClr val="FEFFFE"/>
              </a:gs>
            </a:gsLst>
            <a:lin ang="0" scaled="1"/>
          </a:gradFill>
          <a:ln>
            <a:noFill/>
          </a:ln>
        </p:spPr>
        <p:txBody>
          <a:bodyPr lIns="90000" tIns="46800" rIns="90000" bIns="46800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900">
                <a:solidFill>
                  <a:schemeClr val="bg1"/>
                </a:solidFill>
              </a:rPr>
              <a:t>Bayerischer Jagdverband – Kreisgruppe Neu-Ulm e.V.						 </a:t>
            </a:r>
            <a:r>
              <a:rPr lang="de-DE" altLang="de-DE" sz="900">
                <a:solidFill>
                  <a:srgbClr val="009900"/>
                </a:solidFill>
              </a:rPr>
              <a:t>Folie </a:t>
            </a:r>
            <a:fld id="{622F1EEF-91BE-4EBB-B59D-781DC4C9D18B}" type="slidenum">
              <a:rPr lang="de-DE" altLang="de-DE" sz="900" smtClean="0">
                <a:solidFill>
                  <a:srgbClr val="009900"/>
                </a:solidFill>
              </a:rPr>
              <a:pPr eaLnBrk="1" hangingPunct="1">
                <a:defRPr/>
              </a:pPr>
              <a:t>‹Nr.›</a:t>
            </a:fld>
            <a:endParaRPr lang="de-DE" altLang="de-DE" sz="900">
              <a:solidFill>
                <a:srgbClr val="009900"/>
              </a:solidFill>
            </a:endParaRPr>
          </a:p>
        </p:txBody>
      </p:sp>
      <p:pic>
        <p:nvPicPr>
          <p:cNvPr id="1029" name="Grafik 5">
            <a:extLst>
              <a:ext uri="{FF2B5EF4-FFF2-40B4-BE49-F238E27FC236}">
                <a16:creationId xmlns:a16="http://schemas.microsoft.com/office/drawing/2014/main" id="{7AAD688E-947E-93E4-5CBB-06756571C12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034" y="80963"/>
            <a:ext cx="963084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53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strips dir="r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feld 4">
            <a:extLst>
              <a:ext uri="{FF2B5EF4-FFF2-40B4-BE49-F238E27FC236}">
                <a16:creationId xmlns:a16="http://schemas.microsoft.com/office/drawing/2014/main" id="{3496CB1A-4863-CF83-14F2-B8227EF9E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5703888"/>
            <a:ext cx="8748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Steffen Genkinger mit Kaspar                           Wolfgang Knaupp mit Hannes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de-DE" altLang="de-DE" sz="16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Telefon: 0174/2068282</a:t>
            </a:r>
            <a:r>
              <a:rPr lang="de-DE" altLang="de-DE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</a:t>
            </a:r>
            <a:r>
              <a:rPr lang="de-DE" altLang="de-DE" sz="16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Telefon: 0151/46741312</a:t>
            </a:r>
            <a:endParaRPr lang="de-DE" altLang="de-DE" sz="16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0707" name="Grafik 5">
            <a:extLst>
              <a:ext uri="{FF2B5EF4-FFF2-40B4-BE49-F238E27FC236}">
                <a16:creationId xmlns:a16="http://schemas.microsoft.com/office/drawing/2014/main" id="{478BFEDB-697B-3691-DB1B-F6A76DDC9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9" t="-1572" r="19987" b="-2"/>
          <a:stretch>
            <a:fillRect/>
          </a:stretch>
        </p:blipFill>
        <p:spPr bwMode="auto">
          <a:xfrm>
            <a:off x="1774825" y="681038"/>
            <a:ext cx="3995738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8" name="Grafik 7">
            <a:extLst>
              <a:ext uri="{FF2B5EF4-FFF2-40B4-BE49-F238E27FC236}">
                <a16:creationId xmlns:a16="http://schemas.microsoft.com/office/drawing/2014/main" id="{EE735A09-956B-ECB9-1434-D25A6EB43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9" y="762000"/>
            <a:ext cx="3667125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u"/>
  </p:transition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Breitbild</PresentationFormat>
  <Paragraphs>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Standarddesign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Liebsch</dc:creator>
  <cp:lastModifiedBy>Christian Liebsch</cp:lastModifiedBy>
  <cp:revision>1</cp:revision>
  <dcterms:created xsi:type="dcterms:W3CDTF">2024-05-04T06:58:41Z</dcterms:created>
  <dcterms:modified xsi:type="dcterms:W3CDTF">2024-05-04T06:59:01Z</dcterms:modified>
</cp:coreProperties>
</file>